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3E71EC67-5709-4086-9873-D795F1C629EB}"/>
    <pc:docChg chg="delSld">
      <pc:chgData name="Weaver, Adelyn" userId="de4deace-e7eb-4662-9c1a-11696a47ec21" providerId="ADAL" clId="{3E71EC67-5709-4086-9873-D795F1C629EB}" dt="2025-10-01T19:23:04.294" v="45" actId="47"/>
      <pc:docMkLst>
        <pc:docMk/>
      </pc:docMkLst>
      <pc:sldChg chg="del">
        <pc:chgData name="Weaver, Adelyn" userId="de4deace-e7eb-4662-9c1a-11696a47ec21" providerId="ADAL" clId="{3E71EC67-5709-4086-9873-D795F1C629EB}" dt="2025-10-01T19:22:35.762" v="0" actId="47"/>
        <pc:sldMkLst>
          <pc:docMk/>
          <pc:sldMk cId="539151421" sldId="256"/>
        </pc:sldMkLst>
      </pc:sldChg>
      <pc:sldChg chg="del">
        <pc:chgData name="Weaver, Adelyn" userId="de4deace-e7eb-4662-9c1a-11696a47ec21" providerId="ADAL" clId="{3E71EC67-5709-4086-9873-D795F1C629EB}" dt="2025-10-01T19:22:36.525" v="2" actId="47"/>
        <pc:sldMkLst>
          <pc:docMk/>
          <pc:sldMk cId="1159052333" sldId="257"/>
        </pc:sldMkLst>
      </pc:sldChg>
      <pc:sldChg chg="del">
        <pc:chgData name="Weaver, Adelyn" userId="de4deace-e7eb-4662-9c1a-11696a47ec21" providerId="ADAL" clId="{3E71EC67-5709-4086-9873-D795F1C629EB}" dt="2025-10-01T19:22:36.115" v="1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3E71EC67-5709-4086-9873-D795F1C629EB}" dt="2025-10-01T19:22:37.169" v="3" actId="47"/>
        <pc:sldMkLst>
          <pc:docMk/>
          <pc:sldMk cId="3635743734" sldId="259"/>
        </pc:sldMkLst>
      </pc:sldChg>
      <pc:sldChg chg="del">
        <pc:chgData name="Weaver, Adelyn" userId="de4deace-e7eb-4662-9c1a-11696a47ec21" providerId="ADAL" clId="{3E71EC67-5709-4086-9873-D795F1C629EB}" dt="2025-10-01T19:22:37.650" v="4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3E71EC67-5709-4086-9873-D795F1C629EB}" dt="2025-10-01T19:22:38.083" v="5" actId="47"/>
        <pc:sldMkLst>
          <pc:docMk/>
          <pc:sldMk cId="1060625601" sldId="262"/>
        </pc:sldMkLst>
      </pc:sldChg>
      <pc:sldChg chg="del">
        <pc:chgData name="Weaver, Adelyn" userId="de4deace-e7eb-4662-9c1a-11696a47ec21" providerId="ADAL" clId="{3E71EC67-5709-4086-9873-D795F1C629EB}" dt="2025-10-01T19:22:38.371" v="6" actId="47"/>
        <pc:sldMkLst>
          <pc:docMk/>
          <pc:sldMk cId="3430826893" sldId="263"/>
        </pc:sldMkLst>
      </pc:sldChg>
      <pc:sldChg chg="del">
        <pc:chgData name="Weaver, Adelyn" userId="de4deace-e7eb-4662-9c1a-11696a47ec21" providerId="ADAL" clId="{3E71EC67-5709-4086-9873-D795F1C629EB}" dt="2025-10-01T19:22:39.095" v="7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3E71EC67-5709-4086-9873-D795F1C629EB}" dt="2025-10-01T19:22:39.465" v="8" actId="47"/>
        <pc:sldMkLst>
          <pc:docMk/>
          <pc:sldMk cId="2857192928" sldId="265"/>
        </pc:sldMkLst>
      </pc:sldChg>
      <pc:sldChg chg="del">
        <pc:chgData name="Weaver, Adelyn" userId="de4deace-e7eb-4662-9c1a-11696a47ec21" providerId="ADAL" clId="{3E71EC67-5709-4086-9873-D795F1C629EB}" dt="2025-10-01T19:22:39.946" v="9" actId="47"/>
        <pc:sldMkLst>
          <pc:docMk/>
          <pc:sldMk cId="1173664766" sldId="266"/>
        </pc:sldMkLst>
      </pc:sldChg>
      <pc:sldChg chg="del">
        <pc:chgData name="Weaver, Adelyn" userId="de4deace-e7eb-4662-9c1a-11696a47ec21" providerId="ADAL" clId="{3E71EC67-5709-4086-9873-D795F1C629EB}" dt="2025-10-01T19:22:40.380" v="10" actId="47"/>
        <pc:sldMkLst>
          <pc:docMk/>
          <pc:sldMk cId="2748220057" sldId="267"/>
        </pc:sldMkLst>
      </pc:sldChg>
      <pc:sldChg chg="del">
        <pc:chgData name="Weaver, Adelyn" userId="de4deace-e7eb-4662-9c1a-11696a47ec21" providerId="ADAL" clId="{3E71EC67-5709-4086-9873-D795F1C629EB}" dt="2025-10-01T19:22:40.765" v="11" actId="47"/>
        <pc:sldMkLst>
          <pc:docMk/>
          <pc:sldMk cId="935318227" sldId="268"/>
        </pc:sldMkLst>
      </pc:sldChg>
      <pc:sldChg chg="del">
        <pc:chgData name="Weaver, Adelyn" userId="de4deace-e7eb-4662-9c1a-11696a47ec21" providerId="ADAL" clId="{3E71EC67-5709-4086-9873-D795F1C629EB}" dt="2025-10-01T19:22:41.086" v="12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3E71EC67-5709-4086-9873-D795F1C629EB}" dt="2025-10-01T19:22:41.424" v="13" actId="47"/>
        <pc:sldMkLst>
          <pc:docMk/>
          <pc:sldMk cId="1753939608" sldId="270"/>
        </pc:sldMkLst>
      </pc:sldChg>
      <pc:sldChg chg="del">
        <pc:chgData name="Weaver, Adelyn" userId="de4deace-e7eb-4662-9c1a-11696a47ec21" providerId="ADAL" clId="{3E71EC67-5709-4086-9873-D795F1C629EB}" dt="2025-10-01T19:22:42.273" v="15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3E71EC67-5709-4086-9873-D795F1C629EB}" dt="2025-10-01T19:22:42.705" v="16" actId="47"/>
        <pc:sldMkLst>
          <pc:docMk/>
          <pc:sldMk cId="3046401752" sldId="272"/>
        </pc:sldMkLst>
      </pc:sldChg>
      <pc:sldChg chg="del">
        <pc:chgData name="Weaver, Adelyn" userId="de4deace-e7eb-4662-9c1a-11696a47ec21" providerId="ADAL" clId="{3E71EC67-5709-4086-9873-D795F1C629EB}" dt="2025-10-01T19:22:43.058" v="17" actId="47"/>
        <pc:sldMkLst>
          <pc:docMk/>
          <pc:sldMk cId="3594200025" sldId="273"/>
        </pc:sldMkLst>
      </pc:sldChg>
      <pc:sldChg chg="del">
        <pc:chgData name="Weaver, Adelyn" userId="de4deace-e7eb-4662-9c1a-11696a47ec21" providerId="ADAL" clId="{3E71EC67-5709-4086-9873-D795F1C629EB}" dt="2025-10-01T19:22:43.346" v="18" actId="47"/>
        <pc:sldMkLst>
          <pc:docMk/>
          <pc:sldMk cId="1971659533" sldId="274"/>
        </pc:sldMkLst>
      </pc:sldChg>
      <pc:sldChg chg="del">
        <pc:chgData name="Weaver, Adelyn" userId="de4deace-e7eb-4662-9c1a-11696a47ec21" providerId="ADAL" clId="{3E71EC67-5709-4086-9873-D795F1C629EB}" dt="2025-10-01T19:22:43.736" v="19" actId="47"/>
        <pc:sldMkLst>
          <pc:docMk/>
          <pc:sldMk cId="3450585839" sldId="275"/>
        </pc:sldMkLst>
      </pc:sldChg>
      <pc:sldChg chg="del">
        <pc:chgData name="Weaver, Adelyn" userId="de4deace-e7eb-4662-9c1a-11696a47ec21" providerId="ADAL" clId="{3E71EC67-5709-4086-9873-D795F1C629EB}" dt="2025-10-01T19:22:44.190" v="20" actId="47"/>
        <pc:sldMkLst>
          <pc:docMk/>
          <pc:sldMk cId="4184306266" sldId="276"/>
        </pc:sldMkLst>
      </pc:sldChg>
      <pc:sldChg chg="del">
        <pc:chgData name="Weaver, Adelyn" userId="de4deace-e7eb-4662-9c1a-11696a47ec21" providerId="ADAL" clId="{3E71EC67-5709-4086-9873-D795F1C629EB}" dt="2025-10-01T19:22:44.687" v="21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3E71EC67-5709-4086-9873-D795F1C629EB}" dt="2025-10-01T19:22:45.745" v="23" actId="47"/>
        <pc:sldMkLst>
          <pc:docMk/>
          <pc:sldMk cId="1218146890" sldId="278"/>
        </pc:sldMkLst>
      </pc:sldChg>
      <pc:sldChg chg="del">
        <pc:chgData name="Weaver, Adelyn" userId="de4deace-e7eb-4662-9c1a-11696a47ec21" providerId="ADAL" clId="{3E71EC67-5709-4086-9873-D795F1C629EB}" dt="2025-10-01T19:22:47.684" v="27" actId="47"/>
        <pc:sldMkLst>
          <pc:docMk/>
          <pc:sldMk cId="2786826031" sldId="279"/>
        </pc:sldMkLst>
      </pc:sldChg>
      <pc:sldChg chg="del">
        <pc:chgData name="Weaver, Adelyn" userId="de4deace-e7eb-4662-9c1a-11696a47ec21" providerId="ADAL" clId="{3E71EC67-5709-4086-9873-D795F1C629EB}" dt="2025-10-01T19:22:47.283" v="26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3E71EC67-5709-4086-9873-D795F1C629EB}" dt="2025-10-01T19:22:48.312" v="28" actId="47"/>
        <pc:sldMkLst>
          <pc:docMk/>
          <pc:sldMk cId="2916589839" sldId="281"/>
        </pc:sldMkLst>
      </pc:sldChg>
      <pc:sldChg chg="del">
        <pc:chgData name="Weaver, Adelyn" userId="de4deace-e7eb-4662-9c1a-11696a47ec21" providerId="ADAL" clId="{3E71EC67-5709-4086-9873-D795F1C629EB}" dt="2025-10-01T19:22:41.682" v="14" actId="47"/>
        <pc:sldMkLst>
          <pc:docMk/>
          <pc:sldMk cId="2145405844" sldId="282"/>
        </pc:sldMkLst>
      </pc:sldChg>
      <pc:sldChg chg="del">
        <pc:chgData name="Weaver, Adelyn" userId="de4deace-e7eb-4662-9c1a-11696a47ec21" providerId="ADAL" clId="{3E71EC67-5709-4086-9873-D795F1C629EB}" dt="2025-10-01T19:22:48.617" v="29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3E71EC67-5709-4086-9873-D795F1C629EB}" dt="2025-10-01T19:22:49.003" v="30" actId="47"/>
        <pc:sldMkLst>
          <pc:docMk/>
          <pc:sldMk cId="1572686250" sldId="284"/>
        </pc:sldMkLst>
      </pc:sldChg>
      <pc:sldChg chg="del">
        <pc:chgData name="Weaver, Adelyn" userId="de4deace-e7eb-4662-9c1a-11696a47ec21" providerId="ADAL" clId="{3E71EC67-5709-4086-9873-D795F1C629EB}" dt="2025-10-01T19:22:49.292" v="31" actId="47"/>
        <pc:sldMkLst>
          <pc:docMk/>
          <pc:sldMk cId="1256635646" sldId="285"/>
        </pc:sldMkLst>
      </pc:sldChg>
      <pc:sldChg chg="del">
        <pc:chgData name="Weaver, Adelyn" userId="de4deace-e7eb-4662-9c1a-11696a47ec21" providerId="ADAL" clId="{3E71EC67-5709-4086-9873-D795F1C629EB}" dt="2025-10-01T19:22:49.935" v="32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3E71EC67-5709-4086-9873-D795F1C629EB}" dt="2025-10-01T19:22:50.384" v="33" actId="47"/>
        <pc:sldMkLst>
          <pc:docMk/>
          <pc:sldMk cId="3771602458" sldId="287"/>
        </pc:sldMkLst>
      </pc:sldChg>
      <pc:sldChg chg="del">
        <pc:chgData name="Weaver, Adelyn" userId="de4deace-e7eb-4662-9c1a-11696a47ec21" providerId="ADAL" clId="{3E71EC67-5709-4086-9873-D795F1C629EB}" dt="2025-10-01T19:23:04.294" v="45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3E71EC67-5709-4086-9873-D795F1C629EB}" dt="2025-10-01T19:23:03.222" v="44" actId="47"/>
        <pc:sldMkLst>
          <pc:docMk/>
          <pc:sldMk cId="3255940368" sldId="290"/>
        </pc:sldMkLst>
      </pc:sldChg>
      <pc:sldChg chg="del">
        <pc:chgData name="Weaver, Adelyn" userId="de4deace-e7eb-4662-9c1a-11696a47ec21" providerId="ADAL" clId="{3E71EC67-5709-4086-9873-D795F1C629EB}" dt="2025-10-01T19:23:02.613" v="43" actId="47"/>
        <pc:sldMkLst>
          <pc:docMk/>
          <pc:sldMk cId="1121102382" sldId="291"/>
        </pc:sldMkLst>
      </pc:sldChg>
      <pc:sldChg chg="del">
        <pc:chgData name="Weaver, Adelyn" userId="de4deace-e7eb-4662-9c1a-11696a47ec21" providerId="ADAL" clId="{3E71EC67-5709-4086-9873-D795F1C629EB}" dt="2025-10-01T19:23:02.276" v="42" actId="47"/>
        <pc:sldMkLst>
          <pc:docMk/>
          <pc:sldMk cId="3846136102" sldId="292"/>
        </pc:sldMkLst>
      </pc:sldChg>
      <pc:sldChg chg="del">
        <pc:chgData name="Weaver, Adelyn" userId="de4deace-e7eb-4662-9c1a-11696a47ec21" providerId="ADAL" clId="{3E71EC67-5709-4086-9873-D795F1C629EB}" dt="2025-10-01T19:23:01.652" v="41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3E71EC67-5709-4086-9873-D795F1C629EB}" dt="2025-10-01T19:23:00.979" v="40" actId="47"/>
        <pc:sldMkLst>
          <pc:docMk/>
          <pc:sldMk cId="3094785946" sldId="294"/>
        </pc:sldMkLst>
      </pc:sldChg>
      <pc:sldChg chg="del">
        <pc:chgData name="Weaver, Adelyn" userId="de4deace-e7eb-4662-9c1a-11696a47ec21" providerId="ADAL" clId="{3E71EC67-5709-4086-9873-D795F1C629EB}" dt="2025-10-01T19:23:00.347" v="39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3E71EC67-5709-4086-9873-D795F1C629EB}" dt="2025-10-01T19:22:59.885" v="38" actId="47"/>
        <pc:sldMkLst>
          <pc:docMk/>
          <pc:sldMk cId="768763366" sldId="296"/>
        </pc:sldMkLst>
      </pc:sldChg>
      <pc:sldChg chg="del">
        <pc:chgData name="Weaver, Adelyn" userId="de4deace-e7eb-4662-9c1a-11696a47ec21" providerId="ADAL" clId="{3E71EC67-5709-4086-9873-D795F1C629EB}" dt="2025-10-01T19:22:46.762" v="25" actId="47"/>
        <pc:sldMkLst>
          <pc:docMk/>
          <pc:sldMk cId="1051862882" sldId="297"/>
        </pc:sldMkLst>
      </pc:sldChg>
      <pc:sldChg chg="del">
        <pc:chgData name="Weaver, Adelyn" userId="de4deace-e7eb-4662-9c1a-11696a47ec21" providerId="ADAL" clId="{3E71EC67-5709-4086-9873-D795F1C629EB}" dt="2025-10-01T19:22:46.354" v="24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3E71EC67-5709-4086-9873-D795F1C629EB}" dt="2025-10-01T19:22:45.347" v="22" actId="47"/>
        <pc:sldMkLst>
          <pc:docMk/>
          <pc:sldMk cId="3801080735" sldId="299"/>
        </pc:sldMkLst>
      </pc:sldChg>
      <pc:sldChg chg="del">
        <pc:chgData name="Weaver, Adelyn" userId="de4deace-e7eb-4662-9c1a-11696a47ec21" providerId="ADAL" clId="{3E71EC67-5709-4086-9873-D795F1C629EB}" dt="2025-10-01T19:22:51.991" v="35" actId="47"/>
        <pc:sldMkLst>
          <pc:docMk/>
          <pc:sldMk cId="2096317341" sldId="300"/>
        </pc:sldMkLst>
      </pc:sldChg>
      <pc:sldChg chg="del">
        <pc:chgData name="Weaver, Adelyn" userId="de4deace-e7eb-4662-9c1a-11696a47ec21" providerId="ADAL" clId="{3E71EC67-5709-4086-9873-D795F1C629EB}" dt="2025-10-01T19:22:51.060" v="34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3E71EC67-5709-4086-9873-D795F1C629EB}" dt="2025-10-01T19:22:58.003" v="37" actId="47"/>
        <pc:sldMkLst>
          <pc:docMk/>
          <pc:sldMk cId="1647992109" sldId="302"/>
        </pc:sldMkLst>
      </pc:sldChg>
      <pc:sldChg chg="del">
        <pc:chgData name="Weaver, Adelyn" userId="de4deace-e7eb-4662-9c1a-11696a47ec21" providerId="ADAL" clId="{3E71EC67-5709-4086-9873-D795F1C629EB}" dt="2025-10-01T19:22:57.536" v="36" actId="47"/>
        <pc:sldMkLst>
          <pc:docMk/>
          <pc:sldMk cId="21055891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4437F-BE08-603D-2FA1-524D1F5F4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7C06099-56AB-9D75-74A8-2254BD086DE0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54D4A39C-055B-8352-7873-AD93D8B541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ADDFB33-6EA3-6318-588B-5BB587570F9F}"/>
              </a:ext>
            </a:extLst>
          </p:cNvPr>
          <p:cNvSpPr txBox="1"/>
          <p:nvPr/>
        </p:nvSpPr>
        <p:spPr>
          <a:xfrm>
            <a:off x="0" y="1504458"/>
            <a:ext cx="777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Orgon Slab" panose="02000503000000020004" pitchFamily="50" charset="0"/>
              </a:rPr>
              <a:t>Abbreviations In Note-Taking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4462C7F-AA76-C6DA-5D72-FCE35C16FF14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8F4EBD-2139-2550-440C-72BFC1EEC2FD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9923B82-3375-7637-941C-FB913B9950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017101"/>
              </p:ext>
            </p:extLst>
          </p:nvPr>
        </p:nvGraphicFramePr>
        <p:xfrm>
          <a:off x="91069" y="2462442"/>
          <a:ext cx="1946061" cy="69991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45994">
                  <a:extLst>
                    <a:ext uri="{9D8B030D-6E8A-4147-A177-3AD203B41FA5}">
                      <a16:colId xmlns:a16="http://schemas.microsoft.com/office/drawing/2014/main" val="942043774"/>
                    </a:ext>
                  </a:extLst>
                </a:gridCol>
                <a:gridCol w="791787">
                  <a:extLst>
                    <a:ext uri="{9D8B030D-6E8A-4147-A177-3AD203B41FA5}">
                      <a16:colId xmlns:a16="http://schemas.microsoft.com/office/drawing/2014/main" val="38741822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61065260"/>
                    </a:ext>
                  </a:extLst>
                </a:gridCol>
              </a:tblGrid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ABBREVIATION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MEANING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352371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abbr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abbreviation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3126230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acad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academic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0980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adj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adjective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3793649"/>
                  </a:ext>
                </a:extLst>
              </a:tr>
              <a:tr h="335295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aka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also known 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658995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amt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amount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358802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approx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approximate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820482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appt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appointment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3261098"/>
                  </a:ext>
                </a:extLst>
              </a:tr>
              <a:tr h="335295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asap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as soon as possible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259164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assoc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association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581159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avg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65937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b/c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because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2690848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b4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before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04694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bio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biology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245766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bkgd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background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895821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btwn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between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0069618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chapter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77081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chem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chemistry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789570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company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907814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comm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community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5382082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comp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comparison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718439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cont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continue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895327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cult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culture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389767"/>
                  </a:ext>
                </a:extLst>
              </a:tr>
              <a:tr h="287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dept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department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56347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1AD66F5-E3A4-FBEC-87D6-224A8D77FD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240499"/>
              </p:ext>
            </p:extLst>
          </p:nvPr>
        </p:nvGraphicFramePr>
        <p:xfrm>
          <a:off x="2037130" y="2462443"/>
          <a:ext cx="1946061" cy="69992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40246">
                  <a:extLst>
                    <a:ext uri="{9D8B030D-6E8A-4147-A177-3AD203B41FA5}">
                      <a16:colId xmlns:a16="http://schemas.microsoft.com/office/drawing/2014/main" val="942043774"/>
                    </a:ext>
                  </a:extLst>
                </a:gridCol>
                <a:gridCol w="797535">
                  <a:extLst>
                    <a:ext uri="{9D8B030D-6E8A-4147-A177-3AD203B41FA5}">
                      <a16:colId xmlns:a16="http://schemas.microsoft.com/office/drawing/2014/main" val="38741822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61065260"/>
                    </a:ext>
                  </a:extLst>
                </a:gridCol>
              </a:tblGrid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ABBREVIATION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MEANING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352371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dev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development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3126230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diag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diagnosis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0980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diff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difference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3793649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disc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discovered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658995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dist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distribute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358802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div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division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820482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e.g.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for example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3261098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ea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each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259164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econ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Economics/ economy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581159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esp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education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65937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especially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2690848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establish(ed)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04694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et. al.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and others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245766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etc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and so 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895821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eval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evaluate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0069618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example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77081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excl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excluding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789570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expl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explanation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907814"/>
                  </a:ext>
                </a:extLst>
              </a:tr>
              <a:tr h="457199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FAQ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frequently asked questions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5382082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F(x)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function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718439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gen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general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895327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govt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government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389767"/>
                  </a:ext>
                </a:extLst>
              </a:tr>
              <a:tr h="28212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grp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group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56347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385F193-4C70-E46E-4861-8C2BE9522A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692328"/>
              </p:ext>
            </p:extLst>
          </p:nvPr>
        </p:nvGraphicFramePr>
        <p:xfrm>
          <a:off x="3983191" y="2462443"/>
          <a:ext cx="1946061" cy="69989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3346">
                  <a:extLst>
                    <a:ext uri="{9D8B030D-6E8A-4147-A177-3AD203B41FA5}">
                      <a16:colId xmlns:a16="http://schemas.microsoft.com/office/drawing/2014/main" val="942043774"/>
                    </a:ext>
                  </a:extLst>
                </a:gridCol>
                <a:gridCol w="814435">
                  <a:extLst>
                    <a:ext uri="{9D8B030D-6E8A-4147-A177-3AD203B41FA5}">
                      <a16:colId xmlns:a16="http://schemas.microsoft.com/office/drawing/2014/main" val="38741822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61065260"/>
                    </a:ext>
                  </a:extLst>
                </a:gridCol>
              </a:tblGrid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ABBREVIATION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MEANING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352371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hist/hx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history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3126230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hw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homework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40980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i.e.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in other words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3793649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illus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illustrated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658995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impt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important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358802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inc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including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820482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indiv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individual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3261098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info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information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259164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lang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language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581159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ltd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limited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65937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max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maximum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2690848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mgmt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management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04694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min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minimum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245766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mult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multiple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895821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not applicable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0069618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natl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national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77081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og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original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789570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p/pp/pg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Page/pages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907814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poss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possibly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5382082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ppl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people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718439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prob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probably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895327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prof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professor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389767"/>
                  </a:ext>
                </a:extLst>
              </a:tr>
              <a:tr h="2876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psy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psychology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563475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51C6F519-CB21-2ED2-9DB5-0231329A2C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336300"/>
              </p:ext>
            </p:extLst>
          </p:nvPr>
        </p:nvGraphicFramePr>
        <p:xfrm>
          <a:off x="5929252" y="2462443"/>
          <a:ext cx="1752079" cy="69998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0118">
                  <a:extLst>
                    <a:ext uri="{9D8B030D-6E8A-4147-A177-3AD203B41FA5}">
                      <a16:colId xmlns:a16="http://schemas.microsoft.com/office/drawing/2014/main" val="942043774"/>
                    </a:ext>
                  </a:extLst>
                </a:gridCol>
                <a:gridCol w="781961">
                  <a:extLst>
                    <a:ext uri="{9D8B030D-6E8A-4147-A177-3AD203B41FA5}">
                      <a16:colId xmlns:a16="http://schemas.microsoft.com/office/drawing/2014/main" val="387418227"/>
                    </a:ext>
                  </a:extLst>
                </a:gridCol>
              </a:tblGrid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ABBREVIATION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MEANING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352371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point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126230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quantity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7040980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re: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regarding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3793649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reg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regular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6658995"/>
                  </a:ext>
                </a:extLst>
              </a:tr>
              <a:tr h="33495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req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required/ requirement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2358802"/>
                  </a:ext>
                </a:extLst>
              </a:tr>
              <a:tr h="33495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rev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revised/ review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1820482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s/o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someone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63261098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s/t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something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2259164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sci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science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9581159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sect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section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165937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sm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small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2690848"/>
                  </a:ext>
                </a:extLst>
              </a:tr>
              <a:tr h="33495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soc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social/ society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804694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spec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specific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7245766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stat(s)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statistics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0895821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subj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subject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0069618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trad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tradition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077081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tx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treatment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0789570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usu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usually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5907814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var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variable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5382082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vs.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versus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0718439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w/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with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76895327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w/o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without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2389767"/>
                  </a:ext>
                </a:extLst>
              </a:tr>
              <a:tr h="2854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Orgon Slab" panose="02000503000000020004" pitchFamily="50" charset="0"/>
                        </a:rPr>
                        <a:t>yr/yrs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Orgon Slab" panose="02000503000000020004" pitchFamily="50" charset="0"/>
                        </a:rPr>
                        <a:t>year/ years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4563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5905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7413</TotalTime>
  <Words>276</Words>
  <Application>Microsoft Office PowerPoint</Application>
  <PresentationFormat>Custom</PresentationFormat>
  <Paragraphs>195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Orgon Slab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Weaver, Adelyn</cp:lastModifiedBy>
  <cp:revision>13</cp:revision>
  <cp:lastPrinted>2025-03-06T16:57:18Z</cp:lastPrinted>
  <dcterms:created xsi:type="dcterms:W3CDTF">2025-03-06T15:52:11Z</dcterms:created>
  <dcterms:modified xsi:type="dcterms:W3CDTF">2025-10-01T19:23:07Z</dcterms:modified>
</cp:coreProperties>
</file>